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B9C5DF-BDD9-4A2F-9634-D3D4704C1818}">
  <a:tblStyle styleId="{FFB9C5DF-BDD9-4A2F-9634-D3D4704C1818}"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e63f7c31a_0_5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4e63f7c31a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e1af56d8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e1af56d8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5002dd1663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5002dd1663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{FFB9C5DF-BDD9-4A2F-9634-D3D4704C1818}</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9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Characteristics/Examples</a:t>
                      </a:r>
                      <a:endParaRPr b="1" sz="18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{FFB9C5DF-BDD9-4A2F-9634-D3D4704C1818}</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800">
                          <a:latin typeface="Inter"/>
                          <a:ea typeface="Inter"/>
                          <a:cs typeface="Inter"/>
                          <a:sym typeface="Inter"/>
                        </a:rPr>
                        <a:t>an agreement or settlement of a dispute that is reached by both sides giving up something or agreeing to terms that are less than desirable </a:t>
                      </a:r>
                      <a:endParaRPr sz="19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Characteristics/Examples</a:t>
                      </a:r>
                      <a:endParaRPr b="1" sz="18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Compromise</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2405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7" title="US His DC Project - 2025-05-28T204202.920.jpg"/>
          <p:cNvPicPr preferRelativeResize="0"/>
          <p:nvPr/>
        </p:nvPicPr>
        <p:blipFill>
          <a:blip r:embed="rId3">
            <a:alphaModFix/>
          </a:blip>
          <a:stretch>
            <a:fillRect/>
          </a:stretch>
        </p:blipFill>
        <p:spPr>
          <a:xfrm>
            <a:off x="799500" y="2895300"/>
            <a:ext cx="2762251" cy="1553774"/>
          </a:xfrm>
          <a:prstGeom prst="rect">
            <a:avLst/>
          </a:prstGeom>
          <a:noFill/>
          <a:ln>
            <a:noFill/>
          </a:ln>
        </p:spPr>
      </p:pic>
      <p:sp>
        <p:nvSpPr>
          <p:cNvPr id="82" name="Google Shape;82;p17"/>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What should the group do to move forward? How can compromise help the group succeed?</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83" name="Google Shape;83;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84" name="Google Shape;84;p17"/>
          <p:cNvSpPr txBox="1"/>
          <p:nvPr/>
        </p:nvSpPr>
        <p:spPr>
          <a:xfrm>
            <a:off x="154450" y="143025"/>
            <a:ext cx="44175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Group Project Disagreement</a:t>
            </a:r>
            <a:endParaRPr b="1">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Your class has been assigned a group project, and your group gets to choose the topic. One person wants to do the project on space exploration, but another wants to focus on ocean life. A third group member doesn’t really care and just wants it to be easy. Everyone has different ideas, and the group keeps arguing instead of getting work done. Your teacher notices the disagreement and reminds the group that learning to compromise is an important skill—not just for school, but for life.</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